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70" r:id="rId16"/>
    <p:sldId id="271" r:id="rId17"/>
    <p:sldId id="272" r:id="rId18"/>
    <p:sldId id="273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09AD6-E7EE-4C48-9CEE-9750C6945549}" type="datetimeFigureOut">
              <a:rPr lang="en-IN" smtClean="0"/>
              <a:pPr/>
              <a:t>28-12-2019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327A8-95BB-4CBF-9B0D-1FD0158D12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49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A8EA-DF70-4A90-A4DB-CE537D7597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0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178B-A12D-47F0-BCE8-035F1F576B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5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D06-2C7E-4304-B7D3-E519990278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1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292439-6A3E-40A1-8F94-3307016755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0476BF-DD56-4C71-AF05-46AC81113D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34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E176CF-BB6B-49C1-9D2F-F4CD5D4267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F73CC4-9983-469E-952B-549AC1BBD79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D3DE-66CF-4729-A0D0-56B5743AE4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E65E-5C8C-43CD-9381-83A2AA9F9D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1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1A37-6088-450B-A6A1-832687A5E6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E96-279B-41DD-AE90-BBF276DFA3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9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44F2-236C-4C0A-8ED2-9BDA0B16D3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90CE-9BC1-4437-BA97-989564A171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3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62A-412A-4547-9C69-B795E7099D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5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689B-13CE-4CA8-94B2-8A9CB5A31B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2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1CC8-2D07-47E2-BE93-02CBD2533C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.in/imgres?imgurl=http://www.similima.com/Rep60_files/image004.jpg&amp;imgrefurl=http://www.similima.com/Rep60.html&amp;usg=__v0KNv9Xn7F9uOZ13kjNs-VY3RAw=&amp;h=199&amp;w=511&amp;sz=29&amp;hl=en&amp;start=2&amp;um=1&amp;itbs=1&amp;tbnid=21NcqeQyOQJbyM:&amp;tbnh=51&amp;tbnw=131&amp;prev=/images?q=%22CARD+REPERTORY%22&amp;um=1&amp;hl=en&amp;sa=N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n/imgres?imgurl=http://www.similima.com/Rep60_files/image002.jpg&amp;imgrefurl=http://www.similima.com/Rep60.html&amp;usg=__OlpjxHZZQTYXHp0_Kg-BT-QqoHE=&amp;h=190&amp;w=475&amp;sz=21&amp;hl=en&amp;start=5&amp;um=1&amp;itbs=1&amp;tbnid=uAHZKNab8fFHQM:&amp;tbnh=52&amp;tbnw=129&amp;prev=/images?q=%22CARD+REPERTORY%22&amp;um=1&amp;hl=en&amp;sa=N&amp;gbv=2&amp;tbs=isch: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in/imgres?imgurl=http://www.similima.com/book90_files/image008.jpg&amp;imgrefurl=http://www.similima.com/book90.html&amp;usg=__7SXknTRwnSukir3CUV7Gf62di6I=&amp;h=204&amp;w=444&amp;sz=23&amp;hl=en&amp;start=4&amp;um=1&amp;itbs=1&amp;tbnid=F5-Ur1eX98gibM:&amp;tbnh=58&amp;tbnw=127&amp;prev=/images?q=%22CARD+REPERTORY%22&amp;um=1&amp;hl=en&amp;sa=N&amp;gbv=2&amp;tbs=isch:1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24942"/>
          </a:xfrm>
        </p:spPr>
        <p:txBody>
          <a:bodyPr>
            <a:noAutofit/>
          </a:bodyPr>
          <a:lstStyle/>
          <a:p>
            <a:r>
              <a:rPr lang="en-US" sz="7200" b="1" i="1" dirty="0">
                <a:latin typeface="Times New Roman" pitchFamily="18" charset="0"/>
                <a:cs typeface="Times New Roman" pitchFamily="18" charset="0"/>
              </a:rPr>
              <a:t>CARD REPERTORY</a:t>
            </a:r>
            <a:endParaRPr lang="en-IN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DR. SUMAN SANKAR. A.S, M.D.(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</a:rPr>
              <a:t>Hom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0" indent="0" algn="r"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Professor, Department of Repertory</a:t>
            </a:r>
          </a:p>
          <a:p>
            <a:pPr marL="0" indent="0" algn="r">
              <a:buNone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Sarada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Krishna Homoeopathic Medical College </a:t>
            </a:r>
          </a:p>
          <a:p>
            <a:pPr marL="0" indent="0" algn="r">
              <a:buNone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Kulasekharam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3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93" name="Group 41"/>
          <p:cNvGraphicFramePr>
            <a:graphicFrameLocks noGrp="1"/>
          </p:cNvGraphicFramePr>
          <p:nvPr>
            <p:ph/>
          </p:nvPr>
        </p:nvGraphicFramePr>
        <p:xfrm>
          <a:off x="381000" y="1295400"/>
          <a:ext cx="8229600" cy="47244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HOMOEO CARD DECK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A. B. Patwardhan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Master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S. S. 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SPIRO-Shankar Prasad Integrated Rotary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Shankar Prasad Roy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Synoptic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V. R. Khanaj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9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METHOD OF WORKING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Bases of finding out similar remedy by using Card Repertory are based on punch system.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It is a system of visual sorting of data.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It helps physician by reducing the work of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Card Repertory is mainly useful in cases where there are strong generals and weak particulars symptoms.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7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After analysis and evaluation of symptoms according to the repertory used select few more characteristics, peculiar symptoms of the patients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Convert those in to rubrics according to card repertory used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Find out the code number of rubrics and cards from “Card Box.”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Arrange the cards according to their grades and method used for repertorization.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7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Then match the punch and corners of the Cards to see the holes to get Similimum against light.</a:t>
            </a:r>
          </a:p>
          <a:p>
            <a:pPr algn="just">
              <a:lnSpc>
                <a:spcPct val="90000"/>
              </a:lnSpc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From which hole light is clearly passing that will be remedial code number and from which hole light is partially passing that will be another group of remedies.</a:t>
            </a:r>
          </a:p>
          <a:p>
            <a:pPr algn="just">
              <a:lnSpc>
                <a:spcPct val="9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in a case no hole is clearly seen, in such cases note down the most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transilluminant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code number of remedy and study MM to prescribe most suitable remedy.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concept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transilluminant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code is not applicable to each and every card repertory.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endParaRPr lang="en-US" sz="3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is less time consuming method, one can repertories with in few minutes by handling cards.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gives nearly similar remedy in short </a:t>
            </a: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time.</a:t>
            </a:r>
            <a:endParaRPr lang="en-US" sz="3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helps to know other related remedies by exact matching.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is less laborious than that of actual paper and ink repertorization.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reduces the eyestrain by reducing the work of </a:t>
            </a: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repertorization. </a:t>
            </a:r>
            <a:endParaRPr lang="en-US" sz="3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8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few no. of remedies are listed on the cards so chances of missing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There are many symptoms found in actual practice but in card repertory few no. of rubrics are present.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Grades of medicines are not on the cards so if any one wants to grade he should refer it in book repertory.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9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If the selected number of rubrics is many there is problem of blockage so that there is possibility of indicating other group of remedies.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In some card repertories, grading of remedy is totally neglected.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There are repertories like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Jugal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Kishore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which is big in size so difficult to carry at bedside.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9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Boger says that cards are not seen as an end-all substitute for a more detailed repertory.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Cases with typical symptoms may not have corresponding cards.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Other limitation in general for repertories is, unless symptoms are properly evaluated and analyzed, it is futile attempt to use repertories in finding the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1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With the advent of computers, cards have taken a backstage.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polychrest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remedies only come in final result.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Some rubrics are combined to form one, which is not always acceptable. For Ex. Fear of robbers and fear of darkness are combined.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Rubrics &amp; sub-rubrics are not well represented.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8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604"/>
            <a:ext cx="8229600" cy="59721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Boenninghausen’s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repertory of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Antipsoric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Remedies started the era of repertories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Even though the repertories were aimed at minimizing the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for finding the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, however in a case with lot of symptoms it was a matter of hours to find remedy with the repertories in a plain paper method.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fact made dread to many for not to use repertories.</a:t>
            </a:r>
          </a:p>
          <a:p>
            <a:pPr>
              <a:lnSpc>
                <a:spcPct val="90000"/>
              </a:lnSpc>
            </a:pP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25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Achyuthan’s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Index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Kishore’s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Repertory</a:t>
            </a: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Sankaran’s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Repertory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SHASHI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KANT TIWARI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54279" name="WordArt 1031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868686"/>
                  </a:outerShdw>
                </a:effectLst>
                <a:latin typeface="Impact"/>
              </a:rPr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, shortcut methods were adopted to solve this problem like elimination method and thumb index method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was at this time that many pioneers started to contemplate on idea of putting most commonly used general symptoms and particular symptoms on a piece of paper so that when a particular case came with symptoms corresponding to the paper, it would be easier to just arrange them in systematic manner and to know the remedy running through them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This would save lot of time as well as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 of doing paper work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The first work done in this direction was by Dr. W. J. Guernsey, which was based on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BTPB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Card repertory is a system of visual sorting which help the physician by eliminating the necessity of writing out the rubrics and remedies against them.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600" b="1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0" y="12700"/>
            <a:ext cx="914400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b="1" u="sng">
                <a:solidFill>
                  <a:prstClr val="black"/>
                </a:solidFill>
                <a:latin typeface="Arial" charset="0"/>
              </a:rPr>
              <a:t>Different Cards</a:t>
            </a:r>
          </a:p>
        </p:txBody>
      </p:sp>
      <p:pic>
        <p:nvPicPr>
          <p:cNvPr id="32772" name="Picture 5" descr="image0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19200"/>
            <a:ext cx="31242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9" descr="image0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48000"/>
            <a:ext cx="3124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11" descr="image0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029200"/>
            <a:ext cx="320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13" descr="Rep6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8200" y="1447800"/>
            <a:ext cx="4068763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5" descr="Rep6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4114800"/>
            <a:ext cx="42973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HISTORICAL EVOLUTION OF CARD REPERTORIES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effectLst/>
              </a:rPr>
              <a:t>	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b="1">
              <a:effectLst/>
            </a:endParaRPr>
          </a:p>
        </p:txBody>
      </p:sp>
      <p:graphicFrame>
        <p:nvGraphicFramePr>
          <p:cNvPr id="16505" name="Group 121"/>
          <p:cNvGraphicFramePr>
            <a:graphicFrameLocks noGrp="1"/>
          </p:cNvGraphicFramePr>
          <p:nvPr>
            <p:ph sz="half" idx="2"/>
          </p:nvPr>
        </p:nvGraphicFramePr>
        <p:xfrm>
          <a:off x="214282" y="1571612"/>
          <a:ext cx="8610600" cy="491947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Year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Publishing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Name of the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Author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No. of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No. of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5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Guernsey’s Boenninghausen slips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W. J. Guernsey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Allen’s Boenninghausen’s slip by improving Guernsey’s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H. C. 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99" name="Group 167"/>
          <p:cNvGraphicFramePr>
            <a:graphicFrameLocks noGrp="1"/>
          </p:cNvGraphicFramePr>
          <p:nvPr>
            <p:ph/>
          </p:nvPr>
        </p:nvGraphicFramePr>
        <p:xfrm>
          <a:off x="457200" y="685800"/>
          <a:ext cx="8229600" cy="5769293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Punched card Repertory – based on Kent’s Repertory – Incomplete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Margaret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Tyler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Loosely punched Card Repertory – based on Kent’s generals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Welch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The Symptom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Richard 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The general Analysis – published by Roy &amp; Company,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C. M. Boger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Achyuthan’s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Achyuthan K.K.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7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3" name="Group 59"/>
          <p:cNvGraphicFramePr>
            <a:graphicFrameLocks noGrp="1"/>
          </p:cNvGraphicFramePr>
          <p:nvPr>
            <p:ph/>
          </p:nvPr>
        </p:nvGraphicFramePr>
        <p:xfrm>
          <a:off x="304800" y="533400"/>
          <a:ext cx="8229600" cy="594677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Practical Homoeopathic Repertory in colored and Perforated cards - Gradation of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Marcos Jimenez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Broussalian’s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 – based on Kent’s Repertory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George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Broussalian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Spindle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J. G. Weiss &amp; Dr. R. H. Farley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Attempted but not published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Young &amp; Dr. Pulford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1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2" name="Group 64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229600" cy="6250624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Prepared card Repertory, which was a modified form of Boger’s card Repertory but not published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L. D. Dhawale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Sankaran’s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P. Sankaran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Kishore’s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Jugal Kishore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B. S. Hatta’s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B. S. Hatta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Sharma’s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Shashi Mohan Sharma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079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1248</Words>
  <Application>Microsoft Office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Garamond</vt:lpstr>
      <vt:lpstr>Impact</vt:lpstr>
      <vt:lpstr>Times New Roman</vt:lpstr>
      <vt:lpstr>Wingdings</vt:lpstr>
      <vt:lpstr>1_Office Theme</vt:lpstr>
      <vt:lpstr>CARD REPERTORY</vt:lpstr>
      <vt:lpstr>PowerPoint Presentation</vt:lpstr>
      <vt:lpstr>PowerPoint Presentation</vt:lpstr>
      <vt:lpstr>PowerPoint Presentation</vt:lpstr>
      <vt:lpstr>PowerPoint Presentation</vt:lpstr>
      <vt:lpstr>HISTORICAL EVOLUTION OF CARD REPERTORIES</vt:lpstr>
      <vt:lpstr>PowerPoint Presentation</vt:lpstr>
      <vt:lpstr>PowerPoint Presentation</vt:lpstr>
      <vt:lpstr>PowerPoint Presentation</vt:lpstr>
      <vt:lpstr>PowerPoint Presentation</vt:lpstr>
      <vt:lpstr>METHOD OF WORKING</vt:lpstr>
      <vt:lpstr>PowerPoint Presentation</vt:lpstr>
      <vt:lpstr>PowerPoint Presentation</vt:lpstr>
      <vt:lpstr>PowerPoint Presentation</vt:lpstr>
      <vt:lpstr>ADVANTAGES</vt:lpstr>
      <vt:lpstr>DISADVANTAGES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REPERTORY</dc:title>
  <dc:creator>me</dc:creator>
  <cp:lastModifiedBy>Admin</cp:lastModifiedBy>
  <cp:revision>11</cp:revision>
  <dcterms:created xsi:type="dcterms:W3CDTF">2006-08-16T00:00:00Z</dcterms:created>
  <dcterms:modified xsi:type="dcterms:W3CDTF">2019-12-28T07:21:20Z</dcterms:modified>
</cp:coreProperties>
</file>